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7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358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Paul: Preacher, Apostle, and Teacher</vt:lpstr>
      <vt:lpstr>Review</vt:lpstr>
      <vt:lpstr>Paul’s Life</vt:lpstr>
      <vt:lpstr>Paul’s Life</vt:lpstr>
      <vt:lpstr>Made Sacrifices</vt:lpstr>
      <vt:lpstr>Endured Hardships</vt:lpstr>
      <vt:lpstr>Taught By Example</vt:lpstr>
      <vt:lpstr>Taught the Whole Counsel of God</vt:lpstr>
      <vt:lpstr>A Mentor to Others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Paul: Preacher, Apostle, and Teacher</dc:title>
  <dc:creator>John</dc:creator>
  <cp:lastModifiedBy>JRSOUNDBOOTH</cp:lastModifiedBy>
  <cp:revision>8</cp:revision>
  <dcterms:created xsi:type="dcterms:W3CDTF">2016-02-23T22:26:20Z</dcterms:created>
  <dcterms:modified xsi:type="dcterms:W3CDTF">2016-02-25T22:02:39Z</dcterms:modified>
</cp:coreProperties>
</file>