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266" name="Picture 2" descr="http://stjoechurchofchrist.com/wp-content/uploads/2014/11/Pharisees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2506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593B3C-8F05-4FAD-8AE3-9689FBDDCA55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A44757-8E7B-424C-9DCD-705B3A9A10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290" name="Picture 2" descr="http://stjoechurchofchrist.com/wp-content/uploads/2014/11/Pharisees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3600" y="0"/>
            <a:ext cx="3200400" cy="21053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If It Weren’t for the Pharisees….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Instrumental music.</a:t>
            </a:r>
          </a:p>
          <a:p>
            <a:r>
              <a:rPr lang="en-US" dirty="0" smtClean="0"/>
              <a:t>“Holy” days.</a:t>
            </a:r>
          </a:p>
          <a:p>
            <a:r>
              <a:rPr lang="en-US" dirty="0" smtClean="0"/>
              <a:t>Baptism.</a:t>
            </a:r>
          </a:p>
          <a:p>
            <a:r>
              <a:rPr lang="en-US" dirty="0" smtClean="0"/>
              <a:t>Activities of the church.</a:t>
            </a:r>
          </a:p>
          <a:p>
            <a:r>
              <a:rPr lang="en-US" dirty="0" smtClean="0"/>
              <a:t>Divorce.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r>
              <a:rPr lang="en-US" dirty="0" smtClean="0"/>
              <a:t>When tempted. Matt. 4:4,7,10</a:t>
            </a:r>
          </a:p>
          <a:p>
            <a:r>
              <a:rPr lang="en-US" dirty="0" smtClean="0"/>
              <a:t>To be fulfilled in detail. Matt. 5:17-18</a:t>
            </a:r>
          </a:p>
          <a:p>
            <a:r>
              <a:rPr lang="en-US" dirty="0" smtClean="0"/>
              <a:t>Not even a “least” commandment was to be broken. Matt. 5:19</a:t>
            </a:r>
          </a:p>
          <a:p>
            <a:r>
              <a:rPr lang="en-US" dirty="0" smtClean="0"/>
              <a:t>Accused of wrongdoing, He went to the text. Matt. 12:2-3,5,7</a:t>
            </a:r>
          </a:p>
          <a:p>
            <a:r>
              <a:rPr lang="en-US" dirty="0" smtClean="0"/>
              <a:t>Have you not read? Matt. 19:3-6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Jesus and the Scriptures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r>
              <a:rPr lang="en-US" dirty="0" smtClean="0"/>
              <a:t>Repent. Matt. 4:17</a:t>
            </a:r>
          </a:p>
          <a:p>
            <a:r>
              <a:rPr lang="en-US" dirty="0" smtClean="0"/>
              <a:t>Must hear and do. Matt. 7:21-27</a:t>
            </a:r>
          </a:p>
          <a:p>
            <a:r>
              <a:rPr lang="en-US" dirty="0" smtClean="0"/>
              <a:t>Not an either/or. Matt. 23:23</a:t>
            </a:r>
          </a:p>
          <a:p>
            <a:r>
              <a:rPr lang="en-US" dirty="0" smtClean="0"/>
              <a:t>Hear and keep it. Luke 11:27-28</a:t>
            </a:r>
          </a:p>
          <a:p>
            <a:r>
              <a:rPr lang="en-US" dirty="0" smtClean="0"/>
              <a:t>Abide in His word. John 8:31-32</a:t>
            </a:r>
          </a:p>
          <a:p>
            <a:r>
              <a:rPr lang="en-US" dirty="0" smtClean="0"/>
              <a:t>Demanded by love and friendship. John 14:15; 15:14; 1 John 5:3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and Obedience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/>
              <a:t>Jesus did not object to an insistence upon obedience.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Necessary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Focused on pleasing men, not God. Matt. 6:1-2,5,16; 23:5-7</a:t>
            </a:r>
          </a:p>
          <a:p>
            <a:r>
              <a:rPr lang="en-US" dirty="0" smtClean="0"/>
              <a:t>Didn’t always </a:t>
            </a:r>
            <a:r>
              <a:rPr lang="en-US" dirty="0" smtClean="0"/>
              <a:t>do</a:t>
            </a:r>
            <a:r>
              <a:rPr lang="en-US" dirty="0" smtClean="0"/>
              <a:t> </a:t>
            </a:r>
            <a:r>
              <a:rPr lang="en-US" dirty="0" smtClean="0"/>
              <a:t>what they knew they were to do. Matt. 23:3</a:t>
            </a:r>
          </a:p>
          <a:p>
            <a:r>
              <a:rPr lang="en-US" dirty="0" smtClean="0"/>
              <a:t>Emphasized external over internal. Matt. 23:23-28</a:t>
            </a:r>
          </a:p>
          <a:p>
            <a:r>
              <a:rPr lang="en-US" dirty="0" smtClean="0"/>
              <a:t>Reduced some laws to the bare minimum. Matt. 5:21-22,27-28,31-32</a:t>
            </a:r>
          </a:p>
          <a:p>
            <a:r>
              <a:rPr lang="en-US" dirty="0" smtClean="0"/>
              <a:t>Added their own traditions. Matt. 15:1-9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5715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Errors of the Pharisees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r>
              <a:rPr lang="en-US" dirty="0" smtClean="0"/>
              <a:t>Focused on pleasing men, not God.</a:t>
            </a:r>
          </a:p>
          <a:p>
            <a:r>
              <a:rPr lang="en-US" dirty="0" smtClean="0"/>
              <a:t>Didn’t always </a:t>
            </a:r>
            <a:r>
              <a:rPr lang="en-US" dirty="0" smtClean="0"/>
              <a:t>do</a:t>
            </a:r>
            <a:r>
              <a:rPr lang="en-US" dirty="0" smtClean="0"/>
              <a:t> </a:t>
            </a:r>
            <a:r>
              <a:rPr lang="en-US" dirty="0" smtClean="0"/>
              <a:t>what they knew they were to do. Matt. 23:3</a:t>
            </a:r>
          </a:p>
          <a:p>
            <a:r>
              <a:rPr lang="en-US" dirty="0" smtClean="0"/>
              <a:t>Emphasized external over internal.</a:t>
            </a:r>
          </a:p>
          <a:p>
            <a:r>
              <a:rPr lang="en-US" dirty="0" smtClean="0"/>
              <a:t>Reduced some laws to the bare minimum. Matt. 5:21-22,27-28,31-32</a:t>
            </a:r>
          </a:p>
          <a:p>
            <a:r>
              <a:rPr lang="en-US" dirty="0" smtClean="0"/>
              <a:t>Added their own traditions. Matt. 15:1-9</a:t>
            </a:r>
          </a:p>
          <a:p>
            <a:r>
              <a:rPr lang="en-US" dirty="0" smtClean="0"/>
              <a:t>Self-righteous. Luke 18:9-14; 15:1-3, 25-32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5715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Errors of the Pharisees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/>
              <a:t>Don’t allow the hypocritical Pharisees to become your excuse for disobedience to God. </a:t>
            </a:r>
          </a:p>
          <a:p>
            <a:r>
              <a:rPr lang="en-US" dirty="0" smtClean="0"/>
              <a:t>Obedience is not Pharisaic, but is discipleship. </a:t>
            </a:r>
          </a:p>
          <a:p>
            <a:r>
              <a:rPr lang="en-US" dirty="0" smtClean="0"/>
              <a:t>Are you committed to doing the Father’s will?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293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If It Weren’t for the Pharisees….</vt:lpstr>
      <vt:lpstr>Slide 2</vt:lpstr>
      <vt:lpstr>Jesus and the Scriptures</vt:lpstr>
      <vt:lpstr>Jesus and Obedience</vt:lpstr>
      <vt:lpstr>Necessary Conclusion</vt:lpstr>
      <vt:lpstr>Some Errors of the Pharisees</vt:lpstr>
      <vt:lpstr>Some Errors of the Pharisees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It Weren’t for the Pharisees….</dc:title>
  <dc:creator>John</dc:creator>
  <cp:lastModifiedBy>John</cp:lastModifiedBy>
  <cp:revision>7</cp:revision>
  <dcterms:created xsi:type="dcterms:W3CDTF">2016-02-14T00:25:35Z</dcterms:created>
  <dcterms:modified xsi:type="dcterms:W3CDTF">2016-02-16T14:16:21Z</dcterms:modified>
</cp:coreProperties>
</file>