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6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1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DAE161-7635-4411-8EC5-D7BBC9644A9C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7F316B-D577-4195-8002-3DFECADE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Not found in the NT.</a:t>
            </a:r>
          </a:p>
          <a:p>
            <a:r>
              <a:rPr lang="en-US" sz="3200" dirty="0" smtClean="0"/>
              <a:t>Instead, we read about singing. Eph. 5:19; Col. 3:16</a:t>
            </a:r>
          </a:p>
          <a:p>
            <a:r>
              <a:rPr lang="en-US" sz="3200" dirty="0" smtClean="0"/>
              <a:t>Not prohibited?</a:t>
            </a:r>
          </a:p>
          <a:p>
            <a:pPr lvl="1"/>
            <a:r>
              <a:rPr lang="en-US" sz="2800" dirty="0" smtClean="0"/>
              <a:t>God’s silence is not permission.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Musical Instruments?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924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authority and aids.</a:t>
            </a:r>
          </a:p>
          <a:p>
            <a:pPr lvl="1"/>
            <a:r>
              <a:rPr lang="en-US" sz="2800" dirty="0" smtClean="0"/>
              <a:t>Tools? Width of planks? Arrangement of animals?</a:t>
            </a:r>
          </a:p>
          <a:p>
            <a:pPr lvl="1"/>
            <a:r>
              <a:rPr lang="en-US" sz="2800" dirty="0" smtClean="0"/>
              <a:t>Left to Noah’s discretion.</a:t>
            </a:r>
          </a:p>
          <a:p>
            <a:pPr lvl="1"/>
            <a:r>
              <a:rPr lang="en-US" sz="2800" dirty="0" smtClean="0"/>
              <a:t>God’s silence regarding the barges and oak was restrictive, but His silence about specific tools was permissive.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and the 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63569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Did red heifer mean?</a:t>
            </a:r>
          </a:p>
          <a:p>
            <a:pPr lvl="1"/>
            <a:r>
              <a:rPr lang="en-US" sz="2600" dirty="0" smtClean="0"/>
              <a:t>Black heifer?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Red</a:t>
            </a:r>
            <a:r>
              <a:rPr lang="en-US" sz="2600" dirty="0" smtClean="0"/>
              <a:t> bull?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heifer</a:t>
            </a:r>
            <a:r>
              <a:rPr lang="en-US" sz="2600" dirty="0" smtClean="0"/>
              <a:t>?</a:t>
            </a:r>
          </a:p>
          <a:p>
            <a:pPr lvl="1"/>
            <a:r>
              <a:rPr lang="en-US" sz="2600" dirty="0" smtClean="0"/>
              <a:t>Could they have added a </a:t>
            </a:r>
            <a:r>
              <a:rPr lang="en-US" sz="2600" dirty="0" smtClean="0">
                <a:solidFill>
                  <a:schemeClr val="bg1"/>
                </a:solidFill>
              </a:rPr>
              <a:t>white</a:t>
            </a:r>
            <a:r>
              <a:rPr lang="en-US" sz="2600" dirty="0" smtClean="0"/>
              <a:t>   lamb?</a:t>
            </a:r>
          </a:p>
          <a:p>
            <a:r>
              <a:rPr lang="en-US" sz="2800" dirty="0" smtClean="0"/>
              <a:t>Why cedar? </a:t>
            </a:r>
          </a:p>
          <a:p>
            <a:r>
              <a:rPr lang="en-US" sz="2800" dirty="0" smtClean="0"/>
              <a:t>Where were the ashes to be stored? 19:9</a:t>
            </a:r>
          </a:p>
          <a:p>
            <a:pPr lvl="1"/>
            <a:r>
              <a:rPr lang="en-US" sz="2600" dirty="0" smtClean="0"/>
              <a:t>A storage container was required, but not specified.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 Heifer. Num. 19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3124200"/>
            <a:ext cx="1066800" cy="5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white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Matt. 28:18-20; Mark 16:15, 16</a:t>
            </a:r>
          </a:p>
          <a:p>
            <a:r>
              <a:rPr lang="en-US" sz="2800" dirty="0" smtClean="0"/>
              <a:t>Any specifics?</a:t>
            </a:r>
          </a:p>
          <a:p>
            <a:pPr lvl="1"/>
            <a:r>
              <a:rPr lang="en-US" sz="2600" dirty="0" smtClean="0"/>
              <a:t>The message to be taught.</a:t>
            </a:r>
          </a:p>
          <a:p>
            <a:pPr lvl="1"/>
            <a:r>
              <a:rPr lang="en-US" sz="2600" dirty="0" smtClean="0"/>
              <a:t>The people to be taught.</a:t>
            </a:r>
          </a:p>
          <a:p>
            <a:r>
              <a:rPr lang="en-US" sz="2800" dirty="0" smtClean="0"/>
              <a:t>But not every detail was as specific.</a:t>
            </a:r>
          </a:p>
          <a:p>
            <a:pPr lvl="1"/>
            <a:r>
              <a:rPr lang="en-US" sz="2600" dirty="0" smtClean="0"/>
              <a:t>Form of transportation for going?</a:t>
            </a:r>
          </a:p>
          <a:p>
            <a:pPr lvl="1"/>
            <a:r>
              <a:rPr lang="en-US" sz="2600" dirty="0" smtClean="0"/>
              <a:t>Teaching methods?</a:t>
            </a:r>
          </a:p>
          <a:p>
            <a:r>
              <a:rPr lang="en-US" sz="2800" dirty="0" smtClean="0"/>
              <a:t>Use of both specific and general makes for easy application in changing times.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Matt. 28:18-20; Mark 16:15, 16</a:t>
            </a:r>
          </a:p>
          <a:p>
            <a:r>
              <a:rPr lang="en-US" sz="2800" dirty="0" smtClean="0"/>
              <a:t>Use of both specific and general makes for easy application in changing times.</a:t>
            </a:r>
          </a:p>
          <a:p>
            <a:pPr lvl="1"/>
            <a:r>
              <a:rPr lang="en-US" sz="2600" dirty="0" smtClean="0"/>
              <a:t>New means of transportation and communication have been developed.</a:t>
            </a:r>
          </a:p>
          <a:p>
            <a:pPr lvl="1"/>
            <a:r>
              <a:rPr lang="en-US" sz="2600" dirty="0" smtClean="0"/>
              <a:t>But specific commands have not become outdated.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Specifics?</a:t>
            </a:r>
          </a:p>
          <a:p>
            <a:pPr lvl="1"/>
            <a:r>
              <a:rPr lang="en-US" sz="2600" dirty="0" smtClean="0"/>
              <a:t>Must assemble. Acts 20:7; 1 Cor. 14; Heb. 10:25</a:t>
            </a:r>
          </a:p>
          <a:p>
            <a:pPr lvl="1"/>
            <a:r>
              <a:rPr lang="en-US" sz="2600" dirty="0" smtClean="0"/>
              <a:t>Things to be done when assembled. Acts 2:42; 20:7; 1 Cor. 5; Eph. 5:19; et al</a:t>
            </a:r>
          </a:p>
          <a:p>
            <a:r>
              <a:rPr lang="en-US" sz="2800" dirty="0" smtClean="0"/>
              <a:t>Told where to assemble?</a:t>
            </a:r>
          </a:p>
          <a:p>
            <a:pPr lvl="1"/>
            <a:r>
              <a:rPr lang="en-US" sz="2600" dirty="0" smtClean="0"/>
              <a:t>No more so than the Israelites were told where to store the ashes.</a:t>
            </a:r>
          </a:p>
          <a:p>
            <a:pPr lvl="1"/>
            <a:r>
              <a:rPr lang="en-US" sz="2600" dirty="0" smtClean="0"/>
              <a:t>NT churches met in various places.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Place of Assembly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Specifics?</a:t>
            </a:r>
          </a:p>
          <a:p>
            <a:pPr lvl="1"/>
            <a:r>
              <a:rPr lang="en-US" sz="2600" dirty="0" smtClean="0"/>
              <a:t>Must assemble. Acts 20:7; 1 Cor. 14; Heb. 10:25</a:t>
            </a:r>
          </a:p>
          <a:p>
            <a:r>
              <a:rPr lang="en-US" sz="2800" dirty="0" smtClean="0"/>
              <a:t>Told where to assemble?</a:t>
            </a:r>
          </a:p>
          <a:p>
            <a:pPr lvl="1"/>
            <a:r>
              <a:rPr lang="en-US" sz="2600" dirty="0" smtClean="0"/>
              <a:t>NT churches met in various places.</a:t>
            </a:r>
          </a:p>
          <a:p>
            <a:r>
              <a:rPr lang="en-US" sz="2800" dirty="0" smtClean="0"/>
              <a:t>We must assemble and God’s silence on the specific place is permissive.</a:t>
            </a:r>
          </a:p>
          <a:p>
            <a:r>
              <a:rPr lang="en-US" sz="2800" dirty="0" smtClean="0"/>
              <a:t>But to secure a place for basketball, dances, etc. goes against the restrictive silence.</a:t>
            </a:r>
          </a:p>
          <a:p>
            <a:pPr lvl="1"/>
            <a:r>
              <a:rPr lang="en-US" sz="2600" dirty="0" smtClean="0"/>
              <a:t>That would be building “pull-behind barges.”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Place of Assembly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908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Specifics? Eph. 5:19; Col. 3:16</a:t>
            </a:r>
          </a:p>
          <a:p>
            <a:pPr lvl="1"/>
            <a:r>
              <a:rPr lang="en-US" sz="2800" dirty="0" smtClean="0"/>
              <a:t>Does sing mean…</a:t>
            </a:r>
          </a:p>
          <a:p>
            <a:pPr lvl="2"/>
            <a:r>
              <a:rPr lang="en-US" sz="2600" dirty="0" smtClean="0"/>
              <a:t>Whistle?</a:t>
            </a:r>
          </a:p>
          <a:p>
            <a:pPr lvl="2"/>
            <a:r>
              <a:rPr lang="en-US" sz="2600" dirty="0" smtClean="0"/>
              <a:t>Hum?</a:t>
            </a:r>
          </a:p>
          <a:p>
            <a:pPr lvl="2"/>
            <a:r>
              <a:rPr lang="en-US" sz="2600" dirty="0" smtClean="0"/>
              <a:t>Play?</a:t>
            </a:r>
          </a:p>
          <a:p>
            <a:pPr lvl="2"/>
            <a:r>
              <a:rPr lang="en-US" sz="2600" dirty="0" smtClean="0"/>
              <a:t>Sing?</a:t>
            </a:r>
          </a:p>
          <a:p>
            <a:r>
              <a:rPr lang="en-US" sz="3000" dirty="0" smtClean="0"/>
              <a:t>What are we to sing?</a:t>
            </a:r>
          </a:p>
          <a:p>
            <a:pPr lvl="1"/>
            <a:r>
              <a:rPr lang="en-US" sz="2600" dirty="0" smtClean="0"/>
              <a:t>Both specific and general.</a:t>
            </a:r>
          </a:p>
          <a:p>
            <a:pPr lvl="1"/>
            <a:r>
              <a:rPr lang="en-US" sz="2600" dirty="0" smtClean="0"/>
              <a:t>Songs fitted for praise of God and admonishment of others.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Specifics? Eph. 5:19; Col. 3:16</a:t>
            </a:r>
          </a:p>
          <a:p>
            <a:r>
              <a:rPr lang="en-US" sz="3000" dirty="0" smtClean="0"/>
              <a:t>What are we to sing?</a:t>
            </a:r>
          </a:p>
          <a:p>
            <a:pPr lvl="1"/>
            <a:r>
              <a:rPr lang="en-US" sz="2800" dirty="0" smtClean="0"/>
              <a:t>Both specific and general.</a:t>
            </a:r>
          </a:p>
          <a:p>
            <a:pPr lvl="1"/>
            <a:r>
              <a:rPr lang="en-US" sz="2800" dirty="0" smtClean="0"/>
              <a:t>Songs fitted for praise of God and admonishment of others.</a:t>
            </a:r>
          </a:p>
          <a:p>
            <a:pPr lvl="1"/>
            <a:r>
              <a:rPr lang="en-US" sz="2800" dirty="0" smtClean="0"/>
              <a:t>Actual selection left up to us.</a:t>
            </a:r>
          </a:p>
          <a:p>
            <a:r>
              <a:rPr lang="en-US" sz="3000" dirty="0" smtClean="0"/>
              <a:t>Type singing?</a:t>
            </a:r>
          </a:p>
          <a:p>
            <a:pPr lvl="1"/>
            <a:r>
              <a:rPr lang="en-US" sz="2800" dirty="0" smtClean="0"/>
              <a:t>4 parts? Melody? Chant?</a:t>
            </a:r>
          </a:p>
          <a:p>
            <a:pPr lvl="1"/>
            <a:r>
              <a:rPr lang="en-US" sz="2800" dirty="0" smtClean="0"/>
              <a:t>From memory? A book? A screen?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Does our use of a book parallel other’s use of a piano?</a:t>
            </a:r>
          </a:p>
          <a:p>
            <a:pPr lvl="1"/>
            <a:r>
              <a:rPr lang="en-US" sz="2800" dirty="0" smtClean="0"/>
              <a:t>One is the equivalent of Noah’s hammer, while the other is the barge.</a:t>
            </a:r>
          </a:p>
          <a:p>
            <a:pPr lvl="1"/>
            <a:r>
              <a:rPr lang="en-US" sz="2800" dirty="0" smtClean="0"/>
              <a:t>One aids in carrying out a command; the other offers an additional type of music.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must listen to God and it’s not that hard to know what He is saying.</a:t>
            </a:r>
          </a:p>
          <a:p>
            <a:r>
              <a:rPr lang="en-US" dirty="0" smtClean="0"/>
              <a:t>When He is specific, let’s be content to do only that.</a:t>
            </a:r>
          </a:p>
          <a:p>
            <a:r>
              <a:rPr lang="en-US" dirty="0" smtClean="0"/>
              <a:t>When general, we can use our freedom to use that which works best.</a:t>
            </a:r>
          </a:p>
          <a:p>
            <a:r>
              <a:rPr lang="en-US" dirty="0" smtClean="0"/>
              <a:t>Use the necessary tools and allow others to make their own choices, but use them to keep God’s commandments and not do your own thing.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Been a hotly debated topic for centuries.</a:t>
            </a:r>
          </a:p>
          <a:p>
            <a:r>
              <a:rPr lang="en-US" sz="2800" dirty="0" smtClean="0"/>
              <a:t>I do not believe silence is authorization.</a:t>
            </a:r>
          </a:p>
          <a:p>
            <a:r>
              <a:rPr lang="en-US" sz="2800" dirty="0" smtClean="0"/>
              <a:t>Scriptures are complete. John 16:13; 2 Tim. 3:16, 17</a:t>
            </a:r>
          </a:p>
          <a:p>
            <a:r>
              <a:rPr lang="en-US" sz="2800" dirty="0" smtClean="0"/>
              <a:t>Not to go beyond what is revealed. 1 Cor. 4:6; 2 John 9</a:t>
            </a:r>
          </a:p>
          <a:p>
            <a:r>
              <a:rPr lang="en-US" sz="2800" dirty="0" smtClean="0"/>
              <a:t>The only way to know God’s will is to listen to God. </a:t>
            </a:r>
            <a:r>
              <a:rPr lang="en-US" sz="2800" dirty="0" smtClean="0"/>
              <a:t>Matt. 7:21</a:t>
            </a:r>
            <a:endParaRPr lang="en-US" sz="2800" dirty="0" smtClean="0"/>
          </a:p>
          <a:p>
            <a:r>
              <a:rPr lang="en-US" sz="2800" dirty="0"/>
              <a:t>Hear what the silence says. Matt. 19:3-6; Heb. </a:t>
            </a:r>
            <a:r>
              <a:rPr lang="en-US" sz="2800" dirty="0" smtClean="0"/>
              <a:t>7:11-14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 of the Scriptures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must listen to God.</a:t>
            </a:r>
          </a:p>
          <a:p>
            <a:r>
              <a:rPr lang="en-US" dirty="0" smtClean="0"/>
              <a:t>When specific, let’s be content to do only that.</a:t>
            </a:r>
          </a:p>
          <a:p>
            <a:r>
              <a:rPr lang="en-US" dirty="0" smtClean="0"/>
              <a:t>When general, we can use our freedom to use that which works best.</a:t>
            </a:r>
          </a:p>
          <a:p>
            <a:r>
              <a:rPr lang="en-US" dirty="0" smtClean="0"/>
              <a:t>Use the necessary tools and allow others to make their own choices, but use them to keep God’s commandments and not do your own thing.</a:t>
            </a:r>
          </a:p>
          <a:p>
            <a:r>
              <a:rPr lang="en-US" dirty="0" smtClean="0"/>
              <a:t>Have you obeyed the terms of the Great Commission?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 we read about a meeting place like this?</a:t>
            </a:r>
          </a:p>
          <a:p>
            <a:r>
              <a:rPr lang="en-US" sz="3200" dirty="0" smtClean="0"/>
              <a:t>Song books? Projectors?</a:t>
            </a:r>
          </a:p>
          <a:p>
            <a:r>
              <a:rPr lang="en-US" sz="3200" dirty="0" smtClean="0"/>
              <a:t>Are we inconsistent to argue that silence both restricts and permits?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Silence?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295401"/>
            <a:ext cx="7772400" cy="23536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Silence Can Be Both Restrictive and Permissive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Bible uses both General (generic) commands and Specific commands.</a:t>
            </a:r>
          </a:p>
          <a:p>
            <a:r>
              <a:rPr lang="en-US" sz="3200" dirty="0" smtClean="0"/>
              <a:t>God’s commands require certain Aids (expedients), but we must not make Additions or Alterations.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940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Specific commands. Gen. 6:14-16; 7:2</a:t>
            </a:r>
          </a:p>
          <a:p>
            <a:pPr lvl="1"/>
            <a:r>
              <a:rPr lang="en-US" sz="2800" dirty="0" smtClean="0"/>
              <a:t>Of what was the ark to be built? 6:14</a:t>
            </a:r>
          </a:p>
          <a:p>
            <a:pPr lvl="2"/>
            <a:r>
              <a:rPr lang="en-US" sz="2600" dirty="0" smtClean="0"/>
              <a:t>Did </a:t>
            </a:r>
            <a:r>
              <a:rPr lang="en-US" sz="2600" dirty="0" smtClean="0"/>
              <a:t>gopher wood </a:t>
            </a:r>
            <a:r>
              <a:rPr lang="en-US" sz="2600" dirty="0" smtClean="0"/>
              <a:t>simply mean wood?</a:t>
            </a:r>
          </a:p>
          <a:p>
            <a:pPr lvl="2"/>
            <a:r>
              <a:rPr lang="en-US" sz="2600" dirty="0" smtClean="0"/>
              <a:t>Pine, oak, cedar?</a:t>
            </a:r>
          </a:p>
          <a:p>
            <a:pPr lvl="2"/>
            <a:r>
              <a:rPr lang="en-US" sz="2600" dirty="0" smtClean="0"/>
              <a:t>If the specific didn’t matter, why specify it?</a:t>
            </a:r>
          </a:p>
          <a:p>
            <a:pPr lvl="1"/>
            <a:r>
              <a:rPr lang="en-US" sz="2800" dirty="0" smtClean="0"/>
              <a:t>How large? 6:15</a:t>
            </a:r>
          </a:p>
          <a:p>
            <a:pPr lvl="2"/>
            <a:r>
              <a:rPr lang="en-US" sz="2600" dirty="0" smtClean="0"/>
              <a:t>Did 300 x 50 x 30 simply mean big or did it exclude every other size?</a:t>
            </a:r>
          </a:p>
          <a:p>
            <a:pPr lvl="1"/>
            <a:r>
              <a:rPr lang="en-US" sz="2800" dirty="0" smtClean="0"/>
              <a:t>Number of decks? 6:16</a:t>
            </a:r>
          </a:p>
          <a:p>
            <a:pPr lvl="1"/>
            <a:r>
              <a:rPr lang="en-US" sz="2800" dirty="0" smtClean="0"/>
              <a:t>Number of animals? 7:2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and the 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940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authority and aids.</a:t>
            </a:r>
          </a:p>
          <a:p>
            <a:pPr lvl="1"/>
            <a:r>
              <a:rPr lang="en-US" sz="2800" dirty="0" smtClean="0"/>
              <a:t>Tools?</a:t>
            </a:r>
          </a:p>
          <a:p>
            <a:pPr lvl="1"/>
            <a:r>
              <a:rPr lang="en-US" sz="2800" dirty="0" smtClean="0"/>
              <a:t>Width of planks?</a:t>
            </a:r>
          </a:p>
          <a:p>
            <a:pPr lvl="1"/>
            <a:r>
              <a:rPr lang="en-US" sz="2800" dirty="0" smtClean="0"/>
              <a:t>Arrangement of animals? Ages?</a:t>
            </a:r>
          </a:p>
          <a:p>
            <a:pPr lvl="1"/>
            <a:r>
              <a:rPr lang="en-US" sz="2800" dirty="0" smtClean="0"/>
              <a:t>Left to Noah’s discretion.</a:t>
            </a:r>
          </a:p>
          <a:p>
            <a:pPr lvl="2"/>
            <a:r>
              <a:rPr lang="en-US" sz="2600" dirty="0" smtClean="0"/>
              <a:t>When told to do a job we must use the necessary tools (expedients).</a:t>
            </a:r>
          </a:p>
          <a:p>
            <a:pPr lvl="2"/>
            <a:r>
              <a:rPr lang="en-US" sz="2600" dirty="0" smtClean="0"/>
              <a:t>Can’t avoid the job because the tools </a:t>
            </a:r>
            <a:r>
              <a:rPr lang="en-US" sz="2600" dirty="0"/>
              <a:t>a</a:t>
            </a:r>
            <a:r>
              <a:rPr lang="en-US" sz="2600" dirty="0" smtClean="0"/>
              <a:t>ren’t specified.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and the 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9247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General authority and aids.</a:t>
            </a:r>
          </a:p>
          <a:p>
            <a:pPr lvl="1"/>
            <a:r>
              <a:rPr lang="en-US" sz="2800" dirty="0" smtClean="0"/>
              <a:t>Tools? Width of planks? Arrangement of animals? Ages?</a:t>
            </a:r>
          </a:p>
          <a:p>
            <a:pPr lvl="1"/>
            <a:r>
              <a:rPr lang="en-US" sz="2800" dirty="0" smtClean="0"/>
              <a:t>Left to Noah’s discretion.</a:t>
            </a:r>
          </a:p>
          <a:p>
            <a:pPr lvl="2"/>
            <a:r>
              <a:rPr lang="en-US" sz="2600" dirty="0" smtClean="0"/>
              <a:t>When told to do a job we must use the necessary tools (expedients).</a:t>
            </a:r>
          </a:p>
          <a:p>
            <a:pPr lvl="1"/>
            <a:r>
              <a:rPr lang="en-US" sz="2800" dirty="0" smtClean="0"/>
              <a:t>Contrast…</a:t>
            </a:r>
          </a:p>
          <a:p>
            <a:pPr lvl="2"/>
            <a:r>
              <a:rPr lang="en-US" sz="2600" dirty="0" smtClean="0"/>
              <a:t>Using an unspecified saw to build the ark and using it to build a pull-behind barge.</a:t>
            </a:r>
          </a:p>
          <a:p>
            <a:pPr lvl="2"/>
            <a:r>
              <a:rPr lang="en-US" sz="2600" dirty="0"/>
              <a:t>Alternating 4 and 8 planks with alternating oak and </a:t>
            </a:r>
            <a:r>
              <a:rPr lang="en-US" sz="2600" dirty="0" smtClean="0"/>
              <a:t>gopher wood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and the 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authority and aids.</a:t>
            </a:r>
          </a:p>
          <a:p>
            <a:pPr lvl="1"/>
            <a:r>
              <a:rPr lang="en-US" sz="2800" dirty="0" smtClean="0"/>
              <a:t>Tools? Width of planks? Arrangement of animals?</a:t>
            </a:r>
          </a:p>
          <a:p>
            <a:pPr lvl="1"/>
            <a:r>
              <a:rPr lang="en-US" sz="2800" dirty="0" smtClean="0"/>
              <a:t>Left to Noah’s discretion.</a:t>
            </a:r>
          </a:p>
          <a:p>
            <a:pPr lvl="1"/>
            <a:r>
              <a:rPr lang="en-US" sz="2800" dirty="0" smtClean="0"/>
              <a:t>Contrast…</a:t>
            </a:r>
          </a:p>
          <a:p>
            <a:pPr lvl="2"/>
            <a:r>
              <a:rPr lang="en-US" sz="2600" dirty="0" smtClean="0"/>
              <a:t>Using an unspecified saw to build the ark with using it to build a pull-behind barge.</a:t>
            </a:r>
          </a:p>
          <a:p>
            <a:pPr lvl="2"/>
            <a:r>
              <a:rPr lang="en-US" sz="2600" dirty="0" smtClean="0"/>
              <a:t>Alternating 4 and 8 planks with alternating oak and </a:t>
            </a:r>
            <a:r>
              <a:rPr lang="en-US" sz="2600" dirty="0" err="1" smtClean="0"/>
              <a:t>gopherwood</a:t>
            </a:r>
            <a:r>
              <a:rPr lang="en-US" sz="2600" dirty="0" smtClean="0"/>
              <a:t>.</a:t>
            </a:r>
          </a:p>
          <a:p>
            <a:pPr lvl="1"/>
            <a:r>
              <a:rPr lang="en-US" sz="2800" dirty="0" smtClean="0"/>
              <a:t>Bound by specifics on numbers, but free to choose his own arrangements.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Noah and the 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514</TotalTime>
  <Words>1074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Why No Musical Instruments?</vt:lpstr>
      <vt:lpstr>Silence of the Scriptures</vt:lpstr>
      <vt:lpstr>Restrictive Silence?</vt:lpstr>
      <vt:lpstr>Silence Can Be Both Restrictive and Permissive</vt:lpstr>
      <vt:lpstr>Important Concepts</vt:lpstr>
      <vt:lpstr>Noah and the Ark</vt:lpstr>
      <vt:lpstr>Noah and the Ark</vt:lpstr>
      <vt:lpstr>Noah and the Ark</vt:lpstr>
      <vt:lpstr>Noah and the Ark</vt:lpstr>
      <vt:lpstr>Noah and the Ark</vt:lpstr>
      <vt:lpstr>The Red Heifer. Num. 19</vt:lpstr>
      <vt:lpstr>The Great Commission</vt:lpstr>
      <vt:lpstr>The Great Commission</vt:lpstr>
      <vt:lpstr>Our Place of Assembly</vt:lpstr>
      <vt:lpstr>Our Place of Assembly</vt:lpstr>
      <vt:lpstr>Music</vt:lpstr>
      <vt:lpstr>Music</vt:lpstr>
      <vt:lpstr>Music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21</cp:revision>
  <dcterms:created xsi:type="dcterms:W3CDTF">2010-03-27T18:38:38Z</dcterms:created>
  <dcterms:modified xsi:type="dcterms:W3CDTF">2015-08-29T23:44:40Z</dcterms:modified>
</cp:coreProperties>
</file>