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5" r:id="rId6"/>
    <p:sldId id="269" r:id="rId7"/>
    <p:sldId id="270" r:id="rId8"/>
    <p:sldId id="266" r:id="rId9"/>
    <p:sldId id="267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8B94E5-C9DA-475F-92D4-E463F2C47D2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A967E2E-38CA-44D6-A40B-10332C6D2D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Nehemiah: Leader of God’s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7162800" cy="3603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Both leaders and the people must know God’s word.</a:t>
            </a:r>
          </a:p>
          <a:p>
            <a:r>
              <a:rPr lang="en-US" sz="2800" dirty="0" smtClean="0"/>
              <a:t>Change if necessary.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701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7010400" cy="3603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 was confessed.</a:t>
            </a:r>
          </a:p>
          <a:p>
            <a:pPr lvl="1"/>
            <a:r>
              <a:rPr lang="en-US" sz="2600" dirty="0" smtClean="0"/>
              <a:t>Intermingling with foreigners. </a:t>
            </a:r>
          </a:p>
          <a:p>
            <a:pPr lvl="1"/>
            <a:r>
              <a:rPr lang="en-US" sz="2600" dirty="0" smtClean="0"/>
              <a:t>Confession; reading; praise.</a:t>
            </a:r>
          </a:p>
          <a:p>
            <a:pPr lvl="1"/>
            <a:r>
              <a:rPr lang="en-US" sz="2600" dirty="0" smtClean="0"/>
              <a:t>A long prayer.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47934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Lessons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7162800" cy="3603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God blesses those who serve Him.</a:t>
            </a:r>
          </a:p>
          <a:p>
            <a:r>
              <a:rPr lang="en-US" sz="2800" dirty="0" smtClean="0"/>
              <a:t>Nehemiah was first to put his seal on the covenant.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2004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326498" cy="5730469"/>
          </a:xfrm>
        </p:spPr>
      </p:pic>
      <p:sp>
        <p:nvSpPr>
          <p:cNvPr id="5" name="Right Arrow 4"/>
          <p:cNvSpPr/>
          <p:nvPr/>
        </p:nvSpPr>
        <p:spPr>
          <a:xfrm rot="2762065">
            <a:off x="6622503" y="3307600"/>
            <a:ext cx="1205298" cy="142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762065">
            <a:off x="2533950" y="3536200"/>
            <a:ext cx="1205298" cy="142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2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receptaustin.org/Jerusalem%20Nehemiah%20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5" y="381000"/>
            <a:ext cx="716689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13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7010400" cy="4052943"/>
          </a:xfrm>
        </p:spPr>
        <p:txBody>
          <a:bodyPr/>
          <a:lstStyle/>
          <a:p>
            <a:r>
              <a:rPr lang="en-US" sz="2800" dirty="0" smtClean="0"/>
              <a:t>External enemies. 6:1-9</a:t>
            </a:r>
            <a:endParaRPr lang="en-US" sz="2800" dirty="0" smtClean="0"/>
          </a:p>
          <a:p>
            <a:r>
              <a:rPr lang="en-US" sz="2800" dirty="0" err="1" smtClean="0"/>
              <a:t>Sanballat</a:t>
            </a:r>
            <a:r>
              <a:rPr lang="en-US" sz="2800" dirty="0" smtClean="0"/>
              <a:t> then tried to work from the inside. 6:10-19</a:t>
            </a:r>
          </a:p>
          <a:p>
            <a:pPr lvl="1"/>
            <a:r>
              <a:rPr lang="en-US" sz="2600" dirty="0" smtClean="0"/>
              <a:t>He had allies among the Jewish leaders.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954864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7010400" cy="41291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Leaders </a:t>
            </a:r>
            <a:r>
              <a:rPr lang="en-US" sz="2800" dirty="0" smtClean="0"/>
              <a:t>will face opposition. </a:t>
            </a:r>
            <a:endParaRPr lang="en-US" sz="2800" dirty="0" smtClean="0"/>
          </a:p>
          <a:p>
            <a:pPr lvl="1"/>
            <a:r>
              <a:rPr lang="en-US" sz="2600" dirty="0" smtClean="0"/>
              <a:t>Success always attracts detractors.</a:t>
            </a:r>
          </a:p>
          <a:p>
            <a:pPr lvl="1"/>
            <a:r>
              <a:rPr lang="en-US" sz="2600" dirty="0" smtClean="0"/>
              <a:t>Some you expect to be on your side will disappoint you.</a:t>
            </a:r>
            <a:endParaRPr lang="en-US" sz="2600" dirty="0" smtClean="0"/>
          </a:p>
          <a:p>
            <a:r>
              <a:rPr lang="en-US" sz="2800" dirty="0" smtClean="0"/>
              <a:t>The opposition will not always be honest with you.</a:t>
            </a:r>
            <a:endParaRPr lang="en-US" sz="2800" dirty="0" smtClean="0"/>
          </a:p>
          <a:p>
            <a:r>
              <a:rPr lang="en-US" sz="2800" dirty="0" smtClean="0"/>
              <a:t>Don’t allow the opposition to stop the work.</a:t>
            </a:r>
            <a:endParaRPr lang="en-US" sz="2800" dirty="0" smtClean="0"/>
          </a:p>
          <a:p>
            <a:r>
              <a:rPr lang="en-US" sz="2800" dirty="0" smtClean="0"/>
              <a:t>Don’t be worn down.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25845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Know that false accusations will be made. </a:t>
            </a:r>
          </a:p>
          <a:p>
            <a:r>
              <a:rPr lang="en-US" sz="2800" dirty="0" smtClean="0"/>
              <a:t>Prayed for strength.</a:t>
            </a:r>
          </a:p>
          <a:p>
            <a:r>
              <a:rPr lang="en-US" sz="2800" dirty="0" smtClean="0"/>
              <a:t>Must have perception and courage.</a:t>
            </a:r>
          </a:p>
          <a:p>
            <a:pPr lvl="1"/>
            <a:r>
              <a:rPr lang="en-US" sz="2600" dirty="0" smtClean="0"/>
              <a:t>Wise as serpents. Matt. 10:16</a:t>
            </a:r>
          </a:p>
          <a:p>
            <a:pPr lvl="1"/>
            <a:r>
              <a:rPr lang="en-US" sz="2600" dirty="0" smtClean="0"/>
              <a:t>Courageous. 2 Sam. 23:11, 12</a:t>
            </a:r>
          </a:p>
          <a:p>
            <a:r>
              <a:rPr lang="en-US" sz="2800" dirty="0" smtClean="0"/>
              <a:t>Leave judgment/vengeance to God.</a:t>
            </a:r>
          </a:p>
          <a:p>
            <a:r>
              <a:rPr lang="en-US" sz="2800" dirty="0" smtClean="0"/>
              <a:t>Mission accomplished.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0895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/>
          <a:lstStyle/>
          <a:p>
            <a:r>
              <a:rPr lang="en-US" dirty="0" smtClean="0"/>
              <a:t>Chapter Seven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9256"/>
            <a:ext cx="7620000" cy="41291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men put in charge of the gates and security. 7:1-3</a:t>
            </a:r>
          </a:p>
          <a:p>
            <a:r>
              <a:rPr lang="en-US" sz="2800" dirty="0" smtClean="0"/>
              <a:t>The city needed to be repopulated. </a:t>
            </a:r>
          </a:p>
          <a:p>
            <a:r>
              <a:rPr lang="en-US" sz="2800" dirty="0" smtClean="0"/>
              <a:t>Old records were found.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0641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Leadership Lessons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6934200" cy="41291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 delegated responsibilities.</a:t>
            </a:r>
          </a:p>
          <a:p>
            <a:r>
              <a:rPr lang="en-US" sz="2800" dirty="0" smtClean="0"/>
              <a:t>Nehemiah recognized the danger and planned for it. Cf. </a:t>
            </a:r>
            <a:r>
              <a:rPr lang="en-US" sz="2800" dirty="0" smtClean="0"/>
              <a:t>Acts 20:28-31.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75406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6934200" cy="41291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reading of the Law. </a:t>
            </a:r>
            <a:r>
              <a:rPr lang="en-US" sz="2800" dirty="0"/>
              <a:t>8</a:t>
            </a:r>
            <a:r>
              <a:rPr lang="en-US" sz="2800" dirty="0" smtClean="0"/>
              <a:t>:1-8</a:t>
            </a:r>
            <a:endParaRPr lang="en-US" sz="2800" dirty="0" smtClean="0"/>
          </a:p>
          <a:p>
            <a:pPr lvl="1"/>
            <a:r>
              <a:rPr lang="en-US" sz="2600" dirty="0" smtClean="0"/>
              <a:t>Though lengthy, they listened attentively.</a:t>
            </a:r>
            <a:endParaRPr lang="en-US" sz="2600" dirty="0" smtClean="0"/>
          </a:p>
          <a:p>
            <a:r>
              <a:rPr lang="en-US" sz="2800" dirty="0" smtClean="0"/>
              <a:t>Reaction. 8:9-12</a:t>
            </a:r>
          </a:p>
          <a:p>
            <a:pPr lvl="1"/>
            <a:r>
              <a:rPr lang="en-US" sz="2600" dirty="0" smtClean="0"/>
              <a:t>Rejoice. Don’t live in the past.</a:t>
            </a:r>
            <a:endParaRPr lang="en-US" sz="2600" dirty="0" smtClean="0"/>
          </a:p>
          <a:p>
            <a:r>
              <a:rPr lang="en-US" sz="2800" dirty="0" smtClean="0"/>
              <a:t>The Feast of Tabernacles. 8:13-18</a:t>
            </a:r>
          </a:p>
          <a:p>
            <a:pPr lvl="1"/>
            <a:r>
              <a:rPr lang="en-US" sz="2600" dirty="0" smtClean="0"/>
              <a:t>Reading continued.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699235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162</TotalTime>
  <Words>259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Nehemiah: Leader of God’s People</vt:lpstr>
      <vt:lpstr>PowerPoint Presentation</vt:lpstr>
      <vt:lpstr>PowerPoint Presentation</vt:lpstr>
      <vt:lpstr>Chapter Six</vt:lpstr>
      <vt:lpstr>Leadership Lessons</vt:lpstr>
      <vt:lpstr>Leadership Lessons</vt:lpstr>
      <vt:lpstr>Chapter Seven</vt:lpstr>
      <vt:lpstr>Leadership Lessons</vt:lpstr>
      <vt:lpstr>Chapter Eight</vt:lpstr>
      <vt:lpstr>Leadership Lessons</vt:lpstr>
      <vt:lpstr>Chapter Nine</vt:lpstr>
      <vt:lpstr>Leadership Lessons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15</cp:revision>
  <dcterms:created xsi:type="dcterms:W3CDTF">2015-02-05T15:26:12Z</dcterms:created>
  <dcterms:modified xsi:type="dcterms:W3CDTF">2015-02-19T20:11:58Z</dcterms:modified>
</cp:coreProperties>
</file>