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62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8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1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4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4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2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0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9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9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3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E555B-7BA2-4811-B99F-85A55BC45867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ACD73-3D1F-4975-8EFB-946B92FF2636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45024" cy="150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31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848600" y="5943600"/>
            <a:ext cx="609600" cy="6096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4953000" cy="1143000"/>
          </a:xfrm>
        </p:spPr>
        <p:txBody>
          <a:bodyPr/>
          <a:lstStyle/>
          <a:p>
            <a:r>
              <a:rPr lang="en-US" dirty="0" smtClean="0"/>
              <a:t>False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John 1:9-11</a:t>
            </a:r>
          </a:p>
          <a:p>
            <a:r>
              <a:rPr lang="en-US" dirty="0" smtClean="0"/>
              <a:t>Don’t allow shared concerns about moral issues to lead to alignment with false teachers.</a:t>
            </a:r>
          </a:p>
          <a:p>
            <a:r>
              <a:rPr lang="en-US" dirty="0" smtClean="0"/>
              <a:t>Be careful about promoting the work of false teachers.</a:t>
            </a:r>
          </a:p>
          <a:p>
            <a:r>
              <a:rPr lang="en-US" dirty="0" smtClean="0"/>
              <a:t>Don’t give endorsement to those who will lead people away from Christ. Matt. 7:21-23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638800" cy="1143000"/>
          </a:xfrm>
        </p:spPr>
        <p:txBody>
          <a:bodyPr/>
          <a:lstStyle/>
          <a:p>
            <a:r>
              <a:rPr lang="en-US" dirty="0" smtClean="0"/>
              <a:t>Watch the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590799"/>
          </a:xfrm>
        </p:spPr>
        <p:txBody>
          <a:bodyPr/>
          <a:lstStyle/>
          <a:p>
            <a:r>
              <a:rPr lang="en-US" dirty="0" smtClean="0"/>
              <a:t>Not a call for compromise.</a:t>
            </a:r>
          </a:p>
          <a:p>
            <a:r>
              <a:rPr lang="en-US" dirty="0" smtClean="0"/>
              <a:t>But these are sinners for whom Christ died and hateful words close doors to the gospel.</a:t>
            </a:r>
          </a:p>
          <a:p>
            <a:r>
              <a:rPr lang="en-US" dirty="0" smtClean="0"/>
              <a:t>Be like Jesus at the well. John 4; cf. Col. 4:5-6.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248400" cy="1143000"/>
          </a:xfrm>
        </p:spPr>
        <p:txBody>
          <a:bodyPr/>
          <a:lstStyle/>
          <a:p>
            <a:r>
              <a:rPr lang="en-US" dirty="0" smtClean="0"/>
              <a:t>No One Can Make Us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will lead to more sin.</a:t>
            </a:r>
          </a:p>
          <a:p>
            <a:r>
              <a:rPr lang="en-US" dirty="0" smtClean="0"/>
              <a:t>But it need not cost me my soul. </a:t>
            </a:r>
          </a:p>
          <a:p>
            <a:r>
              <a:rPr lang="en-US" dirty="0" smtClean="0"/>
              <a:t>Divorce is legal, easy, and affordable, but I’m still married.</a:t>
            </a:r>
          </a:p>
          <a:p>
            <a:r>
              <a:rPr lang="en-US" dirty="0" smtClean="0"/>
              <a:t>We can choose not to be involved in any of the immoral acts that will keep us from heaven. 1 Cor. 6:9-10</a:t>
            </a:r>
          </a:p>
          <a:p>
            <a:r>
              <a:rPr lang="en-US" dirty="0" smtClean="0"/>
              <a:t>It will take effort, but it can be done. 2 Pet. 2:4-9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0292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r>
              <a:rPr lang="en-US" dirty="0" smtClean="0"/>
              <a:t>Our nation is in spiritual decline, but…</a:t>
            </a:r>
          </a:p>
          <a:p>
            <a:r>
              <a:rPr lang="en-US" dirty="0" smtClean="0"/>
              <a:t>We can rise above the evil.</a:t>
            </a:r>
          </a:p>
          <a:p>
            <a:r>
              <a:rPr lang="en-US" dirty="0" smtClean="0"/>
              <a:t>Jesus came to save sinners, including homosexuals. Let’s take this message to our lost and dying world.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Should Christians Respond to Same Sex Marriage?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6400800" cy="1143000"/>
          </a:xfrm>
        </p:spPr>
        <p:txBody>
          <a:bodyPr/>
          <a:lstStyle/>
          <a:p>
            <a:r>
              <a:rPr lang="en-US" dirty="0" smtClean="0"/>
              <a:t>Maintain Our Convictions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581399"/>
          </a:xfrm>
        </p:spPr>
        <p:txBody>
          <a:bodyPr>
            <a:normAutofit/>
          </a:bodyPr>
          <a:lstStyle/>
          <a:p>
            <a:r>
              <a:rPr lang="en-US" dirty="0" smtClean="0"/>
              <a:t>Resulted from men turning from God. Rom. 1:20-27</a:t>
            </a:r>
          </a:p>
          <a:p>
            <a:r>
              <a:rPr lang="en-US" dirty="0" smtClean="0"/>
              <a:t>Do not be deceived. 1 Cor. 6:9-10</a:t>
            </a:r>
          </a:p>
          <a:p>
            <a:r>
              <a:rPr lang="en-US" dirty="0" smtClean="0"/>
              <a:t>Sodom and Gomorrah were judged. Jude 1:6-7</a:t>
            </a:r>
          </a:p>
          <a:p>
            <a:r>
              <a:rPr lang="en-US" dirty="0" smtClean="0"/>
              <a:t>Don’t forget the warning of Isa. 5:20.</a:t>
            </a:r>
          </a:p>
          <a:p>
            <a:r>
              <a:rPr lang="en-US" dirty="0" smtClean="0"/>
              <a:t>Must not endorse this practice. Eph. 5:11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4953000" cy="1143000"/>
          </a:xfrm>
        </p:spPr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r>
              <a:rPr lang="en-US" dirty="0" smtClean="0"/>
              <a:t>“God wouldn’t condemn a person for something he didn’t choose.”</a:t>
            </a:r>
          </a:p>
          <a:p>
            <a:pPr lvl="1"/>
            <a:r>
              <a:rPr lang="en-US" dirty="0"/>
              <a:t>Science sometimes changes.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proven that most </a:t>
            </a:r>
            <a:r>
              <a:rPr lang="en-US" dirty="0" smtClean="0"/>
              <a:t>are </a:t>
            </a:r>
            <a:r>
              <a:rPr lang="en-US" dirty="0" smtClean="0"/>
              <a:t>born that way. </a:t>
            </a:r>
          </a:p>
          <a:p>
            <a:pPr lvl="1"/>
            <a:r>
              <a:rPr lang="en-US" dirty="0" smtClean="0"/>
              <a:t>Homosexuals </a:t>
            </a:r>
            <a:r>
              <a:rPr lang="en-US" dirty="0" smtClean="0"/>
              <a:t>can change. 1 Cor. 6:11</a:t>
            </a:r>
          </a:p>
          <a:p>
            <a:pPr lvl="1"/>
            <a:r>
              <a:rPr lang="en-US" dirty="0" smtClean="0"/>
              <a:t>Those with SSA do not have to act on it. Heb. 13:4</a:t>
            </a:r>
          </a:p>
        </p:txBody>
      </p:sp>
    </p:spTree>
    <p:extLst>
      <p:ext uri="{BB962C8B-B14F-4D97-AF65-F5344CB8AC3E}">
        <p14:creationId xmlns:p14="http://schemas.microsoft.com/office/powerpoint/2010/main" val="265482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4953000" cy="1143000"/>
          </a:xfrm>
        </p:spPr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r>
              <a:rPr lang="en-US" dirty="0" smtClean="0"/>
              <a:t>“Biblical marriage? You mean polygamy and concubines, marrying slaves, etc.?”</a:t>
            </a:r>
          </a:p>
          <a:p>
            <a:pPr lvl="1"/>
            <a:r>
              <a:rPr lang="en-US" dirty="0" smtClean="0"/>
              <a:t>Homosexual conduct condemned in OT. Lev. 18:22</a:t>
            </a:r>
          </a:p>
          <a:p>
            <a:pPr lvl="1"/>
            <a:r>
              <a:rPr lang="en-US" dirty="0" smtClean="0"/>
              <a:t>Not under the OT today. Rom. 7:1-4</a:t>
            </a:r>
          </a:p>
          <a:p>
            <a:pPr lvl="1"/>
            <a:r>
              <a:rPr lang="en-US" dirty="0" smtClean="0"/>
              <a:t>God’s original plan was one man and one woman for life. Matt. 19:3-9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4953000" cy="1143000"/>
          </a:xfrm>
        </p:spPr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/>
          <a:lstStyle/>
          <a:p>
            <a:r>
              <a:rPr lang="en-US" dirty="0" smtClean="0"/>
              <a:t>The subjective approach: Ask Jesus what to do.</a:t>
            </a:r>
          </a:p>
          <a:p>
            <a:pPr lvl="1"/>
            <a:r>
              <a:rPr lang="en-US" dirty="0" smtClean="0"/>
              <a:t>When God has spoken but we ask for more, we fail to appreciate truth. 2 </a:t>
            </a:r>
            <a:r>
              <a:rPr lang="en-US" dirty="0" err="1" smtClean="0"/>
              <a:t>Thes</a:t>
            </a:r>
            <a:r>
              <a:rPr lang="en-US" dirty="0" smtClean="0"/>
              <a:t>. 2:9-12</a:t>
            </a:r>
          </a:p>
          <a:p>
            <a:pPr lvl="1"/>
            <a:r>
              <a:rPr lang="en-US" dirty="0" smtClean="0"/>
              <a:t>Appreciate the concrete authority of the faith once for all delivered. Jude 1:3; 2 Tim. 3:16-17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4800600" cy="1143000"/>
          </a:xfrm>
        </p:spPr>
        <p:txBody>
          <a:bodyPr/>
          <a:lstStyle/>
          <a:p>
            <a:r>
              <a:rPr lang="en-US" dirty="0" smtClean="0"/>
              <a:t>Be Strong!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752600"/>
          </a:xfrm>
        </p:spPr>
        <p:txBody>
          <a:bodyPr/>
          <a:lstStyle/>
          <a:p>
            <a:r>
              <a:rPr lang="en-US" dirty="0" smtClean="0"/>
              <a:t>Our convictions will be tested.</a:t>
            </a:r>
          </a:p>
          <a:p>
            <a:r>
              <a:rPr lang="en-US" dirty="0" smtClean="0"/>
              <a:t>Are we ready, both individually and collectively? Matt. 10:28, 32-33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3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Don’t Become Obsessed with This One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significant issue.</a:t>
            </a:r>
          </a:p>
          <a:p>
            <a:r>
              <a:rPr lang="en-US" dirty="0" smtClean="0"/>
              <a:t>But there is a whole world of sin to be concerned about. </a:t>
            </a:r>
          </a:p>
          <a:p>
            <a:r>
              <a:rPr lang="en-US" dirty="0" smtClean="0"/>
              <a:t>Divorce. Matt. 19:6, 9</a:t>
            </a:r>
          </a:p>
          <a:p>
            <a:r>
              <a:rPr lang="en-US" dirty="0" smtClean="0"/>
              <a:t>Singles disrespecting God’s marriage laws. Heb. 13:4; 1 Cor. 6:9-10</a:t>
            </a:r>
          </a:p>
          <a:p>
            <a:r>
              <a:rPr lang="en-US" dirty="0" smtClean="0"/>
              <a:t>Bible authority and obedience rejected by many. Matt. 7:21-23; Heb. 5:8-9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562600" cy="1143000"/>
          </a:xfrm>
        </p:spPr>
        <p:txBody>
          <a:bodyPr/>
          <a:lstStyle/>
          <a:p>
            <a:r>
              <a:rPr lang="en-US" dirty="0" smtClean="0"/>
              <a:t>Political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971799"/>
          </a:xfrm>
        </p:spPr>
        <p:txBody>
          <a:bodyPr/>
          <a:lstStyle/>
          <a:p>
            <a:r>
              <a:rPr lang="en-US" dirty="0" smtClean="0"/>
              <a:t>Must still obey Rom. 13:1, 7; Titus 3:1-2; 1 Pet. 2:13-14, 17</a:t>
            </a:r>
          </a:p>
          <a:p>
            <a:r>
              <a:rPr lang="en-US" dirty="0" smtClean="0"/>
              <a:t>The real solution is found in the gospel.    Rom. 1:16; 1 Cor. 6:11</a:t>
            </a:r>
          </a:p>
          <a:p>
            <a:r>
              <a:rPr lang="en-US" dirty="0" smtClean="0"/>
              <a:t>Beware of bad alliances.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531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How Should Christians Respond to Same Sex Marriage?</vt:lpstr>
      <vt:lpstr>Maintain Our Convictions</vt:lpstr>
      <vt:lpstr>Objections</vt:lpstr>
      <vt:lpstr>Objections</vt:lpstr>
      <vt:lpstr>Objections</vt:lpstr>
      <vt:lpstr>Be Strong!</vt:lpstr>
      <vt:lpstr>Don’t Become Obsessed with This One Issue</vt:lpstr>
      <vt:lpstr>Political Involvement</vt:lpstr>
      <vt:lpstr>False Teachers</vt:lpstr>
      <vt:lpstr>Watch the Words</vt:lpstr>
      <vt:lpstr>No One Can Make Us Sin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Sex Marriage—What Should Our Response Be?</dc:title>
  <dc:creator>John</dc:creator>
  <cp:lastModifiedBy>John</cp:lastModifiedBy>
  <cp:revision>12</cp:revision>
  <dcterms:created xsi:type="dcterms:W3CDTF">2015-02-14T21:21:07Z</dcterms:created>
  <dcterms:modified xsi:type="dcterms:W3CDTF">2016-02-20T19:19:08Z</dcterms:modified>
</cp:coreProperties>
</file>