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E27C3-A1F5-4BC3-9308-A39E7BA218FB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E1413-E470-4659-B266-31573DF46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30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F1F2-6FA3-4D65-938C-9B83C076E954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84F5-7915-45BD-83A3-8EB04A3F2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F1F2-6FA3-4D65-938C-9B83C076E954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84F5-7915-45BD-83A3-8EB04A3F2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F1F2-6FA3-4D65-938C-9B83C076E954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84F5-7915-45BD-83A3-8EB04A3F2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F1F2-6FA3-4D65-938C-9B83C076E954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84F5-7915-45BD-83A3-8EB04A3F2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F1F2-6FA3-4D65-938C-9B83C076E954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84F5-7915-45BD-83A3-8EB04A3F2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F1F2-6FA3-4D65-938C-9B83C076E954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84F5-7915-45BD-83A3-8EB04A3F2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F1F2-6FA3-4D65-938C-9B83C076E954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84F5-7915-45BD-83A3-8EB04A3F2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F1F2-6FA3-4D65-938C-9B83C076E954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84F5-7915-45BD-83A3-8EB04A3F2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F1F2-6FA3-4D65-938C-9B83C076E954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84F5-7915-45BD-83A3-8EB04A3F2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F1F2-6FA3-4D65-938C-9B83C076E954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84F5-7915-45BD-83A3-8EB04A3F2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F1F2-6FA3-4D65-938C-9B83C076E954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84F5-7915-45BD-83A3-8EB04A3F2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lated imag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" y="0"/>
            <a:ext cx="9151841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BF1F2-6FA3-4D65-938C-9B83C076E954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884F5-7915-45BD-83A3-8EB04A3F2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 Teaches Us About Prayer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His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His baptism. Luke 3:21-22</a:t>
            </a:r>
          </a:p>
          <a:p>
            <a:r>
              <a:rPr lang="en-US" dirty="0" smtClean="0"/>
              <a:t>After a busy night. Mark 1:35</a:t>
            </a:r>
          </a:p>
          <a:p>
            <a:r>
              <a:rPr lang="en-US" dirty="0" smtClean="0"/>
              <a:t>Before and after feeding the 5,000. Mark 6:41; John 6:11</a:t>
            </a:r>
          </a:p>
          <a:p>
            <a:r>
              <a:rPr lang="en-US" dirty="0" smtClean="0"/>
              <a:t>Often withdrew to pray. Luke 5:16</a:t>
            </a:r>
          </a:p>
          <a:p>
            <a:r>
              <a:rPr lang="en-US" dirty="0" smtClean="0"/>
              <a:t>Before appointing the apostles. Luke 6:12</a:t>
            </a:r>
          </a:p>
          <a:p>
            <a:r>
              <a:rPr lang="en-US" dirty="0" smtClean="0"/>
              <a:t>Prompted a request for instruction. Luke 11:1</a:t>
            </a:r>
          </a:p>
          <a:p>
            <a:r>
              <a:rPr lang="en-US" dirty="0" smtClean="0"/>
              <a:t>At the tomb of Lazarus. John 11:41-42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His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Prompted a request for instruction. Luke 11:1</a:t>
            </a:r>
          </a:p>
          <a:p>
            <a:r>
              <a:rPr lang="en-US" dirty="0" smtClean="0"/>
              <a:t>At the tomb of Lazarus. John 11:41-42</a:t>
            </a:r>
          </a:p>
          <a:p>
            <a:r>
              <a:rPr lang="en-US" dirty="0" smtClean="0"/>
              <a:t>Institution of the Lord’s Supper. Matt. 26:26-27</a:t>
            </a:r>
          </a:p>
          <a:p>
            <a:r>
              <a:rPr lang="en-US" dirty="0" smtClean="0"/>
              <a:t>Between the Lord’s Supper and Gethsemane. John 17</a:t>
            </a:r>
          </a:p>
          <a:p>
            <a:r>
              <a:rPr lang="en-US" dirty="0" smtClean="0"/>
              <a:t>In Gethsemane. Matt. 26:36-39</a:t>
            </a:r>
          </a:p>
          <a:p>
            <a:r>
              <a:rPr lang="en-US" dirty="0" smtClean="0"/>
              <a:t>On the cross.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prayed under many different circumstances.</a:t>
            </a:r>
          </a:p>
          <a:p>
            <a:r>
              <a:rPr lang="en-US" dirty="0" smtClean="0"/>
              <a:t>We need quiet time for prayer.</a:t>
            </a:r>
          </a:p>
          <a:p>
            <a:r>
              <a:rPr lang="en-US" dirty="0" smtClean="0"/>
              <a:t>But He was also seen praying. </a:t>
            </a:r>
          </a:p>
          <a:p>
            <a:r>
              <a:rPr lang="en-US" dirty="0" smtClean="0"/>
              <a:t>Though busy, He made time for prayer.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 Prayer in John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God as a Father. 17:1, 5, 11, 21, 24, 25</a:t>
            </a:r>
          </a:p>
          <a:p>
            <a:r>
              <a:rPr lang="en-US" dirty="0" smtClean="0"/>
              <a:t>Glorify Me! 17:1, 5</a:t>
            </a:r>
          </a:p>
          <a:p>
            <a:r>
              <a:rPr lang="en-US" dirty="0" smtClean="0"/>
              <a:t>For others. 17:9, 15, 20</a:t>
            </a:r>
          </a:p>
          <a:p>
            <a:r>
              <a:rPr lang="en-US" dirty="0" smtClean="0"/>
              <a:t>Unity was a key theme. 17:11, 20-21</a:t>
            </a:r>
          </a:p>
          <a:p>
            <a:pPr lvl="1"/>
            <a:r>
              <a:rPr lang="en-US" dirty="0" smtClean="0"/>
              <a:t>Unity among those committed to truth. 17:17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Teachings on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be separated from treatment of others. Matt. 5:23-24; 6:12, 14-15</a:t>
            </a:r>
          </a:p>
          <a:p>
            <a:r>
              <a:rPr lang="en-US" dirty="0" smtClean="0"/>
              <a:t>Humility. </a:t>
            </a:r>
          </a:p>
          <a:p>
            <a:pPr lvl="1"/>
            <a:r>
              <a:rPr lang="en-US" dirty="0" smtClean="0"/>
              <a:t>Not to be seen of men. Matt. 6:5-6</a:t>
            </a:r>
          </a:p>
          <a:p>
            <a:pPr lvl="1"/>
            <a:r>
              <a:rPr lang="en-US" dirty="0" smtClean="0"/>
              <a:t>Dependent upon God. Luke 18:9-14</a:t>
            </a:r>
          </a:p>
          <a:p>
            <a:pPr lvl="1"/>
            <a:r>
              <a:rPr lang="en-US" dirty="0" smtClean="0"/>
              <a:t>Accepting of His will. Matt. 26:39, 42</a:t>
            </a:r>
          </a:p>
          <a:p>
            <a:r>
              <a:rPr lang="en-US" dirty="0" smtClean="0"/>
              <a:t>With persistence. Matt. 26:44; Luke 18:1-5; 11:5-8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Teachings on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Reverent, but simple. Matt. 6:9-13; </a:t>
            </a:r>
            <a:br>
              <a:rPr lang="en-US" dirty="0" smtClean="0"/>
            </a:br>
            <a:r>
              <a:rPr lang="en-US" dirty="0" smtClean="0"/>
              <a:t>Luke 11:1-4</a:t>
            </a:r>
          </a:p>
          <a:p>
            <a:r>
              <a:rPr lang="en-US" dirty="0" smtClean="0"/>
              <a:t>For physical needs. Matt. 6:11; 24:20</a:t>
            </a:r>
          </a:p>
          <a:p>
            <a:r>
              <a:rPr lang="en-US" dirty="0" smtClean="0"/>
              <a:t>For spiritual concerns. </a:t>
            </a:r>
          </a:p>
          <a:p>
            <a:pPr lvl="1"/>
            <a:r>
              <a:rPr lang="en-US" dirty="0" smtClean="0"/>
              <a:t>Forgiveness. Matt. 6:12</a:t>
            </a:r>
          </a:p>
          <a:p>
            <a:pPr lvl="1"/>
            <a:r>
              <a:rPr lang="en-US" dirty="0" smtClean="0"/>
              <a:t>Alertness, avoiding temptation. Matt. 6:13; </a:t>
            </a:r>
            <a:br>
              <a:rPr lang="en-US" dirty="0" smtClean="0"/>
            </a:br>
            <a:r>
              <a:rPr lang="en-US" dirty="0" smtClean="0"/>
              <a:t>26:40-41</a:t>
            </a:r>
          </a:p>
          <a:p>
            <a:pPr lvl="1"/>
            <a:r>
              <a:rPr lang="en-US" dirty="0" smtClean="0"/>
              <a:t>Laborers. Matt. 9:38</a:t>
            </a:r>
          </a:p>
          <a:p>
            <a:r>
              <a:rPr lang="en-US" dirty="0" smtClean="0"/>
              <a:t>For our enemies. Matt. 5:43-45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267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Jesus Teaches Us About Prayer</vt:lpstr>
      <vt:lpstr>By His Example</vt:lpstr>
      <vt:lpstr>By His Example</vt:lpstr>
      <vt:lpstr>A Few Observations</vt:lpstr>
      <vt:lpstr>His Prayer in John 17</vt:lpstr>
      <vt:lpstr>His Teachings on Prayer</vt:lpstr>
      <vt:lpstr>His Teachings on Prayer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Teaches Us About Prayer</dc:title>
  <dc:creator>John</dc:creator>
  <cp:lastModifiedBy>JRSOUNDBOOTH</cp:lastModifiedBy>
  <cp:revision>6</cp:revision>
  <dcterms:created xsi:type="dcterms:W3CDTF">2017-02-02T21:12:34Z</dcterms:created>
  <dcterms:modified xsi:type="dcterms:W3CDTF">2017-02-02T22:09:18Z</dcterms:modified>
</cp:coreProperties>
</file>