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264" y="-11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5D4EE-D446-4A36-9169-20222306FECE}" type="datetimeFigureOut">
              <a:rPr lang="en-US" smtClean="0"/>
              <a:t>12/5/2015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072CF-04A8-4B50-B602-643CA83A7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7310-589F-499D-81DC-DBADDB26AABF}" type="datetimeFigureOut">
              <a:rPr lang="en-US" smtClean="0"/>
              <a:t>12/5/2015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9E30-B557-4C82-9323-FAEABD209C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7310-589F-499D-81DC-DBADDB26AABF}" type="datetimeFigureOut">
              <a:rPr lang="en-US" smtClean="0"/>
              <a:t>12/5/2015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9E30-B557-4C82-9323-FAEABD209C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7310-589F-499D-81DC-DBADDB26AABF}" type="datetimeFigureOut">
              <a:rPr lang="en-US" smtClean="0"/>
              <a:t>12/5/2015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9E30-B557-4C82-9323-FAEABD209C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7310-589F-499D-81DC-DBADDB26AABF}" type="datetimeFigureOut">
              <a:rPr lang="en-US" smtClean="0"/>
              <a:t>12/5/2015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9E30-B557-4C82-9323-FAEABD209C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7310-589F-499D-81DC-DBADDB26AABF}" type="datetimeFigureOut">
              <a:rPr lang="en-US" smtClean="0"/>
              <a:t>12/5/2015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9E30-B557-4C82-9323-FAEABD209C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7310-589F-499D-81DC-DBADDB26AABF}" type="datetimeFigureOut">
              <a:rPr lang="en-US" smtClean="0"/>
              <a:t>12/5/2015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9E30-B557-4C82-9323-FAEABD209C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7310-589F-499D-81DC-DBADDB26AABF}" type="datetimeFigureOut">
              <a:rPr lang="en-US" smtClean="0"/>
              <a:t>12/5/2015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9E30-B557-4C82-9323-FAEABD209C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7310-589F-499D-81DC-DBADDB26AABF}" type="datetimeFigureOut">
              <a:rPr lang="en-US" smtClean="0"/>
              <a:t>12/5/2015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9E30-B557-4C82-9323-FAEABD209C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7310-589F-499D-81DC-DBADDB26AABF}" type="datetimeFigureOut">
              <a:rPr lang="en-US" smtClean="0"/>
              <a:t>12/5/2015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9E30-B557-4C82-9323-FAEABD209C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7310-589F-499D-81DC-DBADDB26AABF}" type="datetimeFigureOut">
              <a:rPr lang="en-US" smtClean="0"/>
              <a:t>12/5/2015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9E30-B557-4C82-9323-FAEABD209C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7310-589F-499D-81DC-DBADDB26AABF}" type="datetimeFigureOut">
              <a:rPr lang="en-US" smtClean="0"/>
              <a:t>12/5/2015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9E30-B557-4C82-9323-FAEABD209C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7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17310-589F-499D-81DC-DBADDB26AABF}" type="datetimeFigureOut">
              <a:rPr lang="en-US" smtClean="0"/>
              <a:t>12/5/2015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79E30-B557-4C82-9323-FAEABD209C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133600"/>
            <a:ext cx="7086600" cy="1470025"/>
          </a:xfrm>
        </p:spPr>
        <p:txBody>
          <a:bodyPr/>
          <a:lstStyle/>
          <a:p>
            <a:r>
              <a:rPr lang="en-US" dirty="0" smtClean="0"/>
              <a:t>Listening to Jesus Regarding Authority and Obedience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He who does not love Me does not keep My words; and the word which you hear is not Mine but the Father’s who sent Me. </a:t>
            </a:r>
            <a:r>
              <a:rPr lang="en-US" dirty="0" smtClean="0"/>
              <a:t>14:24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you keep My commandments, you will abide in My love, just as I have kept My Father’s commandments and abide in His love. </a:t>
            </a:r>
            <a:r>
              <a:rPr lang="en-US" dirty="0" smtClean="0"/>
              <a:t>15:10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 longer do I call you servants, for a servant does not know what his master is doing; but I have called you friends, for all things that I heard from My Father I have made known to you. </a:t>
            </a:r>
            <a:r>
              <a:rPr lang="en-US" dirty="0" smtClean="0"/>
              <a:t>15:15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aseline="30000" dirty="0"/>
              <a:t>13</a:t>
            </a:r>
            <a:r>
              <a:rPr lang="en-US" dirty="0"/>
              <a:t>However, when He, the Spirit of truth, has come, He will guide you into all truth; for He will not speak on His own authority (initiative—NASB), but whatever He hears He will speak; and He will tell you things to come. </a:t>
            </a:r>
            <a:r>
              <a:rPr lang="en-US" b="1" baseline="30000" dirty="0"/>
              <a:t>14 </a:t>
            </a:r>
            <a:r>
              <a:rPr lang="en-US" dirty="0"/>
              <a:t>He will glorify Me, for He will take of what is Mine and declare it to you. </a:t>
            </a:r>
            <a:r>
              <a:rPr lang="en-US" b="1" baseline="30000" dirty="0"/>
              <a:t>15 </a:t>
            </a:r>
            <a:r>
              <a:rPr lang="en-US" dirty="0"/>
              <a:t>All things that the Father has are Mine. Therefore I said that He will take of Mine and declare (disclose—NASB) it to you. </a:t>
            </a:r>
            <a:r>
              <a:rPr lang="en-US" dirty="0" smtClean="0"/>
              <a:t>16:13-15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I have given to them the words which You have given Me; and they have received them, and have known surely that I came forth from You; and they have believed that You sent Me. 17:8</a:t>
            </a:r>
          </a:p>
          <a:p>
            <a:pPr marL="0" indent="0">
              <a:buNone/>
            </a:pPr>
            <a:r>
              <a:rPr lang="en-US" dirty="0" smtClean="0"/>
              <a:t>I </a:t>
            </a:r>
            <a:r>
              <a:rPr lang="en-US" dirty="0"/>
              <a:t>have given them Your word; and the world has hated them because they are not of the world, just as I am not of the world. 17:14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4114800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/>
          <a:lstStyle/>
          <a:p>
            <a:r>
              <a:rPr lang="en-US" dirty="0" smtClean="0"/>
              <a:t>Let’s learn to approach these subjects as Jesus did.</a:t>
            </a:r>
          </a:p>
          <a:p>
            <a:r>
              <a:rPr lang="en-US" dirty="0"/>
              <a:t>Are we listening to Him? Seeking to glorify Him? Is our love manifested in obedience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2743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“Then Jesus answered and said to them, ‘Most assuredly, I say to you, the Son can do nothing of Himself (of his own accord—ESV), but [only—ESV] what He sees the Father do; for whatever He does, the Son also does in like manner.’ ” </a:t>
            </a:r>
            <a:r>
              <a:rPr lang="en-US" dirty="0" smtClean="0"/>
              <a:t>5:19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00399"/>
          </a:xfrm>
        </p:spPr>
        <p:txBody>
          <a:bodyPr/>
          <a:lstStyle/>
          <a:p>
            <a:pPr marL="0" indent="0">
              <a:buNone/>
            </a:pPr>
            <a:r>
              <a:rPr lang="en-US" b="1" baseline="30000" dirty="0"/>
              <a:t> </a:t>
            </a:r>
            <a:r>
              <a:rPr lang="en-US" dirty="0"/>
              <a:t>I can of Myself do nothing (I can do nothing </a:t>
            </a:r>
            <a:r>
              <a:rPr lang="en-US" dirty="0" smtClean="0"/>
              <a:t>on my </a:t>
            </a:r>
            <a:r>
              <a:rPr lang="en-US" dirty="0"/>
              <a:t>own—ESV; I can do nothing of My own initiative—NASB). As I hear, I judge; and My judgment is righteous, because I do not seek My own will but the will of the Father (Him—ESV, NASB) who sent Me. </a:t>
            </a:r>
            <a:r>
              <a:rPr lang="en-US" dirty="0" smtClean="0"/>
              <a:t>5:30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3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baseline="30000" dirty="0"/>
              <a:t> </a:t>
            </a:r>
            <a:r>
              <a:rPr lang="en-US" dirty="0"/>
              <a:t>For I have come down from heaven, not to do My own will, but the will of Him who sent Me. </a:t>
            </a:r>
            <a:r>
              <a:rPr lang="en-US" dirty="0" smtClean="0"/>
              <a:t>6:38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0" indent="0">
              <a:buNone/>
            </a:pPr>
            <a:r>
              <a:rPr lang="en-US" baseline="30000" dirty="0" smtClean="0"/>
              <a:t>16</a:t>
            </a:r>
            <a:r>
              <a:rPr lang="en-US" dirty="0" smtClean="0"/>
              <a:t>Jesus</a:t>
            </a:r>
            <a:r>
              <a:rPr lang="en-US" dirty="0"/>
              <a:t> answered them and said, “My doctrine (teaching—ESV, NASB) is not Mine, but His who sent Me. </a:t>
            </a:r>
            <a:r>
              <a:rPr lang="en-US" baseline="30000" dirty="0"/>
              <a:t>17</a:t>
            </a:r>
            <a:r>
              <a:rPr lang="en-US" b="1" baseline="30000" dirty="0"/>
              <a:t> </a:t>
            </a:r>
            <a:r>
              <a:rPr lang="en-US" dirty="0"/>
              <a:t>If anyone wills to do His will, he shall know concerning the doctrine, whether it is from God or whether I speak on </a:t>
            </a:r>
            <a:r>
              <a:rPr lang="en-US" dirty="0" smtClean="0"/>
              <a:t>My own authority</a:t>
            </a:r>
            <a:r>
              <a:rPr lang="en-US" dirty="0"/>
              <a:t>. </a:t>
            </a:r>
            <a:r>
              <a:rPr lang="en-US" b="1" baseline="30000" dirty="0"/>
              <a:t>18 </a:t>
            </a:r>
            <a:r>
              <a:rPr lang="en-US" dirty="0"/>
              <a:t>He who speaks from himself seeks his own glory; but He who seeks the glory of the One who sent Him is true, and no unrighteousness is in Him.” 7:16-18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pPr marL="0" indent="0">
              <a:buNone/>
            </a:pPr>
            <a:r>
              <a:rPr lang="en-US" b="1" baseline="30000" dirty="0"/>
              <a:t> </a:t>
            </a:r>
            <a:r>
              <a:rPr lang="en-US" dirty="0"/>
              <a:t>I (We—ESV, NASB) must work the works of Him who sent Me while it is day; the night is coming when no one can work. </a:t>
            </a:r>
            <a:r>
              <a:rPr lang="en-US" dirty="0" smtClean="0"/>
              <a:t>9:4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He called them gods, to whom the word of God came (and the Scripture cannot be broken),…. </a:t>
            </a:r>
            <a:r>
              <a:rPr lang="en-US" dirty="0" smtClean="0"/>
              <a:t>10:35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baseline="30000" dirty="0" smtClean="0"/>
              <a:t>49</a:t>
            </a:r>
            <a:r>
              <a:rPr lang="en-US" dirty="0" smtClean="0"/>
              <a:t>For </a:t>
            </a:r>
            <a:r>
              <a:rPr lang="en-US" dirty="0"/>
              <a:t>I have not spoken on My own authority (on My own initiative—NASB); but the Father who sent Me gave Me a command (commandment—ESV, NASB), what I should say and what I should speak. </a:t>
            </a:r>
            <a:r>
              <a:rPr lang="en-US" b="1" baseline="30000" dirty="0"/>
              <a:t>50 </a:t>
            </a:r>
            <a:r>
              <a:rPr lang="en-US" dirty="0"/>
              <a:t>And I know that His command (commandment—ESV, NASB) is everlasting life. Therefore, whatever I speak, just as the Father has told Me, so I speak.” </a:t>
            </a:r>
            <a:r>
              <a:rPr lang="en-US" dirty="0" smtClean="0"/>
              <a:t>12:49-50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67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Do you not believe that I am in the Father, and the Father in Me? The words that I speak to you I do not speak on My own authority (on My own initiative—NASB); but the Father who dwells in Me does the works. </a:t>
            </a:r>
            <a:r>
              <a:rPr lang="en-US" dirty="0" smtClean="0"/>
              <a:t>14:10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261</Words>
  <Application>Microsoft Office PowerPoint</Application>
  <PresentationFormat>On-screen Show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Listening to Jesus Regarding Authority and Obedience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Conclusion</vt:lpstr>
    </vt:vector>
  </TitlesOfParts>
  <Company>Windows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Listening to Jesus Regarding Authority and Obedience</dc:title>
  <dc:creator>John</dc:creator>
  <cp:lastModifiedBy>John</cp:lastModifiedBy>
  <cp:revision>10</cp:revision>
  <dcterms:created xsi:type="dcterms:W3CDTF">2015-12-06T01:37:25Z</dcterms:created>
  <dcterms:modified xsi:type="dcterms:W3CDTF">2015-12-06T02:03:48Z</dcterms:modified>
</cp:coreProperties>
</file>